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3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5D"/>
    <a:srgbClr val="EB9A2D"/>
    <a:srgbClr val="0093D0"/>
    <a:srgbClr val="B0BC22"/>
    <a:srgbClr val="0071B8"/>
    <a:srgbClr val="006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74" autoAdjust="0"/>
    <p:restoredTop sz="86364" autoAdjust="0"/>
  </p:normalViewPr>
  <p:slideViewPr>
    <p:cSldViewPr snapToGrid="0" snapToObjects="1">
      <p:cViewPr varScale="1">
        <p:scale>
          <a:sx n="106" d="100"/>
          <a:sy n="106" d="100"/>
        </p:scale>
        <p:origin x="64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ABD6-9195-F44C-8834-36453F67FF55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B7FE-CF56-A347-BADD-B9748C769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01837"/>
            <a:ext cx="7772400" cy="12712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Title page heading option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91346"/>
            <a:ext cx="7772400" cy="116378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06582" y="1132609"/>
            <a:ext cx="7720445" cy="694714"/>
          </a:xfrm>
        </p:spPr>
        <p:txBody>
          <a:bodyPr anchor="t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page call to action 2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06582" y="1985963"/>
            <a:ext cx="7720445" cy="67315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34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01837"/>
            <a:ext cx="7772400" cy="12712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Title page heading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91346"/>
            <a:ext cx="7772400" cy="116378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06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01837"/>
            <a:ext cx="7772400" cy="1508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Title page heading option 3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60020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2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06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01837"/>
            <a:ext cx="7772400" cy="1508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Title page heading option 4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60020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5214"/>
            <a:ext cx="7886700" cy="965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8650" y="1944548"/>
            <a:ext cx="7886700" cy="269051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7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83650"/>
            <a:ext cx="7886700" cy="965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3A5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08257"/>
            <a:ext cx="7886699" cy="3846786"/>
          </a:xfrm>
        </p:spPr>
        <p:txBody>
          <a:bodyPr/>
          <a:lstStyle>
            <a:lvl1pPr>
              <a:defRPr sz="2400">
                <a:solidFill>
                  <a:srgbClr val="003A5D"/>
                </a:solidFill>
              </a:defRPr>
            </a:lvl1pPr>
            <a:lvl2pPr>
              <a:defRPr>
                <a:solidFill>
                  <a:srgbClr val="003A5D"/>
                </a:solidFill>
              </a:defRPr>
            </a:lvl2pPr>
            <a:lvl3pPr>
              <a:defRPr>
                <a:solidFill>
                  <a:srgbClr val="003A5D"/>
                </a:solidFill>
              </a:defRPr>
            </a:lvl3pPr>
            <a:lvl4pPr>
              <a:defRPr>
                <a:solidFill>
                  <a:srgbClr val="003A5D"/>
                </a:solidFill>
              </a:defRPr>
            </a:lvl4pPr>
            <a:lvl5pPr>
              <a:defRPr>
                <a:solidFill>
                  <a:srgbClr val="003A5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f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688428"/>
            <a:ext cx="7886700" cy="10022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3A5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49821"/>
            <a:ext cx="7886699" cy="3846786"/>
          </a:xfrm>
        </p:spPr>
        <p:txBody>
          <a:bodyPr/>
          <a:lstStyle>
            <a:lvl1pPr>
              <a:defRPr sz="2400">
                <a:solidFill>
                  <a:srgbClr val="003A5D"/>
                </a:solidFill>
              </a:defRPr>
            </a:lvl1pPr>
            <a:lvl2pPr>
              <a:defRPr>
                <a:solidFill>
                  <a:srgbClr val="003A5D"/>
                </a:solidFill>
              </a:defRPr>
            </a:lvl2pPr>
            <a:lvl3pPr>
              <a:defRPr>
                <a:solidFill>
                  <a:srgbClr val="003A5D"/>
                </a:solidFill>
              </a:defRPr>
            </a:lvl3pPr>
            <a:lvl4pPr>
              <a:defRPr>
                <a:solidFill>
                  <a:srgbClr val="003A5D"/>
                </a:solidFill>
              </a:defRPr>
            </a:lvl4pPr>
            <a:lvl5pPr>
              <a:defRPr>
                <a:solidFill>
                  <a:srgbClr val="003A5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in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006" y="6177346"/>
            <a:ext cx="7222577" cy="465192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rgbClr val="003A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325"/>
            <a:ext cx="9144000" cy="57806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582" y="1132609"/>
            <a:ext cx="7720445" cy="694714"/>
          </a:xfrm>
        </p:spPr>
        <p:txBody>
          <a:bodyPr anchor="t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page call to action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06582" y="1985963"/>
            <a:ext cx="7720445" cy="67315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5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86673"/>
            <a:ext cx="7886700" cy="429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0" r:id="rId3"/>
    <p:sldLayoutId id="2147483672" r:id="rId4"/>
    <p:sldLayoutId id="2147483664" r:id="rId5"/>
    <p:sldLayoutId id="2147483666" r:id="rId6"/>
    <p:sldLayoutId id="2147483665" r:id="rId7"/>
    <p:sldLayoutId id="2147483667" r:id="rId8"/>
    <p:sldLayoutId id="2147483669" r:id="rId9"/>
    <p:sldLayoutId id="2147483673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page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U Navy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4</Words>
  <Application>Microsoft Macintosh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Office Theme</vt:lpstr>
      <vt:lpstr>Title page</vt:lpstr>
      <vt:lpstr>PowerPoint Presentation</vt:lpstr>
      <vt:lpstr>PowerPoint Presentation</vt:lpstr>
      <vt:lpstr>Closing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Sheila Warren</cp:lastModifiedBy>
  <cp:revision>51</cp:revision>
  <dcterms:created xsi:type="dcterms:W3CDTF">2017-05-10T18:50:41Z</dcterms:created>
  <dcterms:modified xsi:type="dcterms:W3CDTF">2020-07-17T17:05:58Z</dcterms:modified>
</cp:coreProperties>
</file>